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D29135-D078-415E-8905-BB03588782A0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ED2F57-9095-4F3B-8A22-74FD3F8B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Mendel and the Gene Idea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Chapter 14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First: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alternative versions of genes account for variations in inherited characters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example, the gene for flower color in pea plants exists in two versions, one for purple flowers and the other for white flowers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alternative versions of a gene are now called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alleles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gene resides at a specific locus on a specific chromosome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Mendel’s Model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Second: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each character, an organism inherits two alleles, one from each parent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Mendel made this deduction without knowing about the role of chromosomes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two alleles at a particular locus may be identical, as in the true-breeding plants of Mendel’s P generation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Alternatively, the two alleles at a locus may differ, as in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hybrids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Mendel’s Model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Third: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if the two alleles at a locus differ, then one (the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dominant allele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determines the organism’s appearance, and the other (the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recessive allele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has no noticeable effect on appearance.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flower-color example,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plants had purple flowers because the allele for that trait is dominant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Mendel’s Model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0838" indent="-350838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Fourth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(now known as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law of segregation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the two alleles for a heritable character separate (segregate) during gamete formation and end up in different gametes</a:t>
            </a:r>
          </a:p>
          <a:p>
            <a:pPr marL="350838" indent="-350838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Thus, an egg or a sperm gets only one of the two alleles that are present in the organism</a:t>
            </a:r>
          </a:p>
          <a:p>
            <a:pPr marL="350838" indent="-350838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segregation of alleles corresponds to the distribution of homologous chromosomes to different gametes in meiosis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Mendel’s Model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0838" indent="-350838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Mendel’s segregation model accounts for the 3:1 ratio he observed in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generation of his numerous crosses</a:t>
            </a:r>
          </a:p>
          <a:p>
            <a:pPr marL="350838" indent="-350838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possible combinations of sperm and egg can be shown using 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Punnett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square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diagram for predicting the results of a genetic cross between individuals of known genetic makeup</a:t>
            </a:r>
          </a:p>
          <a:p>
            <a:pPr marL="350838" indent="-350838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capital letter represents a dominant allele, and a lowercase letter represents a recessive allele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Mendel’s Model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organism with two identical alleles for a character is said to be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homozygous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the gene controlling that character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organism that has two different alleles for a gene is said to be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heterozygous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the gene controlling that character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Unlike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homozygotes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heterozygotes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not true-breeding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Useful Genetic Vocabulary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of the different effects of dominant and recessive alleles, an organism’s traits do not always reveal its genetic composition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Therefore, we distinguish between an organism’s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phenotype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or physical appearance, and its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genotype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or genetic makeup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example of flower color in pea plants,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plants have the same phenotype (purple) but different genotypes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Useful Genetic Vocabulary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can we tell the genotype of an individual with the dominant phenotype?</a:t>
            </a:r>
          </a:p>
          <a:p>
            <a:pPr>
              <a:lnSpc>
                <a:spcPct val="95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an individual could be either homozygous dominant or heterozygous</a:t>
            </a:r>
          </a:p>
          <a:p>
            <a:pPr>
              <a:lnSpc>
                <a:spcPct val="95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answer is to carry out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testcross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breeding the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mystery individual with a homozygous recessive individual</a:t>
            </a:r>
          </a:p>
          <a:p>
            <a:pPr>
              <a:lnSpc>
                <a:spcPct val="95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any offspring display the recessive phenotype, the mystery parent must be heterozygous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 Testcross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Mendel derived the law of segregation by following a single character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offspring produced in this cross were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monohybrids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individuals that are heterozygous for one character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cross between such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heterozygotes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called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monohybrid cross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Law of Independent Assortment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Mendel identified his second law of inheritance by following two characters at the same time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Crossing two true-breeding parents differing in two characters produces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dihybrids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generation, heterozygous for both characters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dihybrid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cross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cross between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dihybrids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can determine whether two characters are transmitted to offspring as a package or independently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Law of Independent Assortment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genetic principles account for the passing of traits from parents to offspring?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0838" indent="-350838">
              <a:lnSpc>
                <a:spcPct val="95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dihybrid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cross, Mendel developed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law of independent assortment</a:t>
            </a:r>
          </a:p>
          <a:p>
            <a:pPr marL="350838" indent="-350838">
              <a:lnSpc>
                <a:spcPct val="95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>
              <a:lnSpc>
                <a:spcPct val="95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law of independent assortment states that each pair of alleles segregates independently of each other pair of alleles during gamete formation</a:t>
            </a:r>
          </a:p>
          <a:p>
            <a:pPr marL="350838" indent="-350838">
              <a:lnSpc>
                <a:spcPct val="95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>
              <a:lnSpc>
                <a:spcPct val="95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Strictly speaking, this law applies only to genes on different,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nonhomologous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chromosomes or those far apart on the same chromosome</a:t>
            </a:r>
          </a:p>
          <a:p>
            <a:pPr marL="350838" indent="-350838">
              <a:lnSpc>
                <a:spcPct val="95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>
              <a:lnSpc>
                <a:spcPct val="95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Genes located near each other on the same chromosome tend to be inherited together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Law of Independent Assortment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Humans are not good subjects for genetic research </a:t>
            </a:r>
          </a:p>
          <a:p>
            <a:pPr marL="977900" lvl="1" indent="-3048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Generation time is too long</a:t>
            </a:r>
          </a:p>
          <a:p>
            <a:pPr marL="977900" lvl="1" indent="-3048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Parents produce relatively few offspring</a:t>
            </a:r>
          </a:p>
          <a:p>
            <a:pPr marL="977900" lvl="1" indent="-3048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Breeding experiments are unacceptable</a:t>
            </a:r>
          </a:p>
          <a:p>
            <a:pPr marL="977900" lvl="1" indent="-30480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However, basic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Mendelian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genetics endures as the foundation of human genetics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Many human traits follow </a:t>
            </a:r>
            <a:r>
              <a:rPr lang="en-US" sz="3200" dirty="0" err="1" smtClean="0">
                <a:solidFill>
                  <a:srgbClr val="FF0000"/>
                </a:solidFill>
              </a:rPr>
              <a:t>Mendelian</a:t>
            </a:r>
            <a:r>
              <a:rPr lang="en-US" sz="3200" dirty="0" smtClean="0">
                <a:solidFill>
                  <a:srgbClr val="FF0000"/>
                </a:solidFill>
              </a:rPr>
              <a:t> patterns of inheritance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pedigree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a family tree that describes the interrelationships of parents and children across generations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Inheritance patterns of particular traits can be traced and described using pedigrees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Pedigree Analysis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0838" indent="-350838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Pedigrees can also be used to make predictions about future offspring</a:t>
            </a:r>
          </a:p>
          <a:p>
            <a:pPr marL="350838" indent="-350838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can use the multiplication and addition rules to predict the probability of specific phenotypes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Pedigree Analysis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Many genetic disorders are inherited in a recessive manner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These range from relatively mild to life-threatening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Recessively Inherited Disorders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Recessively inherited disorders show up only in individuals homozygous for the allele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Carriers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heterozygous individuals who carry the recessive allele but 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phenotypically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normal; most individuals with recessive disorders are born to carrier parents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Albinism is a recessive condition characterized by a lack of pigmentation in skin and hair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The Behavior of Recessive Alleles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a recessive allele that causes a disease is rare, then the chance of two carriers meeting and mating is low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Consanguineous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matings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(i.e.,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matings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between close relatives) increase the chance of mating between two carriers of the same rare allele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societies and cultures have laws or taboos against marriages between close relatives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The Behavior of Recessive Alleles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Many diseases, such as heart disease, diabetes, alcoholism, mental illnesses, and cancer have both genetic and environmental components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Little is understood about the genetic contribution to most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multifactorial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diseases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Multifactorial</a:t>
            </a:r>
            <a:r>
              <a:rPr lang="en-US" dirty="0" smtClean="0">
                <a:solidFill>
                  <a:srgbClr val="FF0000"/>
                </a:solidFill>
              </a:rPr>
              <a:t> Disorders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Genetic counselors can provide information to prospective parents concerned about a family history for a specific disease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Genetic Testing and Counseling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Using family histories, genetic counselors help couples determine the odds that their children will have genetic disorders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Probabilities are predicted on the most accurate information at the time; predicted probabilities may change as new information is available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Counseling Based on </a:t>
            </a:r>
            <a:r>
              <a:rPr lang="en-US" i="1" dirty="0" err="1" smtClean="0">
                <a:solidFill>
                  <a:srgbClr val="FF0000"/>
                </a:solidFill>
              </a:rPr>
              <a:t>Mendelian</a:t>
            </a:r>
            <a:r>
              <a:rPr lang="en-US" i="1" dirty="0" smtClean="0">
                <a:solidFill>
                  <a:srgbClr val="FF0000"/>
                </a:solidFill>
              </a:rPr>
              <a:t> Genetics and Probability Rules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Mendel discovered the basic principles of heredity by breeding garden peas in carefully planned experiments.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Mendel used the scientific approach to identify two laws of inheritance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a growing number of diseases, tests are available that identify carriers and help define the odds more accurately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Tests for Identifying Carriers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amniocentesis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the liquid that bathes the fetus is removed and tested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chorionic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villus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sampling (CVS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), a sample of the placenta is removed and tested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Other techniques, such as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ultrasound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fetoscopy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allow fetal health to be assessed visually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utero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Fetal Testing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genetic disorders can be detected at birth by simple tests that are now routinely performed in most hospitals in the United States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Newborn Screening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Advantages of pea plants for genetic study:</a:t>
            </a:r>
          </a:p>
          <a:p>
            <a:pPr>
              <a:lnSpc>
                <a:spcPct val="95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77900" lvl="1" indent="-304800">
              <a:lnSpc>
                <a:spcPct val="95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many varieties with distinct heritable features, 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characters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(such as flower color); character variants (such as purple or white flowers) are called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traits</a:t>
            </a:r>
          </a:p>
          <a:p>
            <a:pPr marL="977900" lvl="1" indent="-304800">
              <a:lnSpc>
                <a:spcPct val="95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77900" lvl="1" indent="-304800">
              <a:lnSpc>
                <a:spcPct val="95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Mating can be controlled</a:t>
            </a:r>
          </a:p>
          <a:p>
            <a:pPr marL="977900" lvl="1" indent="-304800">
              <a:lnSpc>
                <a:spcPct val="95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77900" lvl="1" indent="-304800">
              <a:lnSpc>
                <a:spcPct val="95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flower has sperm-producing organs (stamens) and an egg-producing organ (carpel)</a:t>
            </a:r>
          </a:p>
          <a:p>
            <a:pPr marL="977900" lvl="1" indent="-304800">
              <a:lnSpc>
                <a:spcPct val="95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77900" lvl="1" indent="-304800">
              <a:lnSpc>
                <a:spcPct val="95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Cross-pollination (fertilization between different plants) involves dusting one plant with pollen from another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Mendel’s Experimental, Quantitative Approach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typical experiment, Mendel mated two contrasting, true-breeding varieties, a process called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hybridization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true-breeding parents are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 generation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hybrid offspring of the P generation are called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generation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individuals self-pollinate or cross- pollinate with other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hybrids,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generation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produced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Mendel’s Experimental, Quantitative Approach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Mendel crossed contrasting, true-breeding white- and purple-flowered pea plants, all of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hybrids were purple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Mendel crossed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hybrids, many of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plants had purple flowers, but some had white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Mendel discovered a ratio of about three to one, purple to white flowers, in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generation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Law of Segregation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0838" indent="-350838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Mendel reasoned that only the purple flower factor was affecting flower color in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hybrids</a:t>
            </a:r>
          </a:p>
          <a:p>
            <a:pPr marL="350838" indent="-350838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Mendel called the purple flower color a dominant trait and the white flower color a recessive trait</a:t>
            </a:r>
          </a:p>
          <a:p>
            <a:pPr marL="350838" indent="-350838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0838" indent="-350838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factor for white flowers was not diluted or destroyed because it reappeared in the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generation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Law of Segregation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Mendel observed the same pattern of inheritance in six other pea plant characters, each represented by two traits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Mendel called a “heritable factor” is what we now call a gene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Law of Segregation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Mendel developed a hypothesis to explain the 3:1 inheritance pattern he observed in 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offspring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Four related concepts make up this model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concepts can be related to what we now know about genes and chromosomes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Mendel’s Model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1494</Words>
  <Application>Microsoft Office PowerPoint</Application>
  <PresentationFormat>On-screen Show (4:3)</PresentationFormat>
  <Paragraphs>168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Mendel and the Gene Idea</vt:lpstr>
      <vt:lpstr>Genes</vt:lpstr>
      <vt:lpstr>Mendel used the scientific approach to identify two laws of inheritance</vt:lpstr>
      <vt:lpstr>Mendel’s Experimental, Quantitative Approach</vt:lpstr>
      <vt:lpstr>Mendel’s Experimental, Quantitative Approach</vt:lpstr>
      <vt:lpstr>The Law of Segregation</vt:lpstr>
      <vt:lpstr>The Law of Segregation</vt:lpstr>
      <vt:lpstr>The Law of Segregation</vt:lpstr>
      <vt:lpstr>Mendel’s Model</vt:lpstr>
      <vt:lpstr>Mendel’s Model</vt:lpstr>
      <vt:lpstr>Mendel’s Model</vt:lpstr>
      <vt:lpstr>Mendel’s Model</vt:lpstr>
      <vt:lpstr>Mendel’s Model</vt:lpstr>
      <vt:lpstr>Mendel’s Model</vt:lpstr>
      <vt:lpstr>Useful Genetic Vocabulary</vt:lpstr>
      <vt:lpstr>Useful Genetic Vocabulary</vt:lpstr>
      <vt:lpstr>The Testcross</vt:lpstr>
      <vt:lpstr>The Law of Independent Assortment</vt:lpstr>
      <vt:lpstr>The Law of Independent Assortment</vt:lpstr>
      <vt:lpstr>The Law of Independent Assortment</vt:lpstr>
      <vt:lpstr>Many human traits follow Mendelian patterns of inheritance</vt:lpstr>
      <vt:lpstr>Pedigree Analysis</vt:lpstr>
      <vt:lpstr>Pedigree Analysis</vt:lpstr>
      <vt:lpstr>Recessively Inherited Disorders</vt:lpstr>
      <vt:lpstr>The Behavior of Recessive Alleles</vt:lpstr>
      <vt:lpstr>The Behavior of Recessive Alleles</vt:lpstr>
      <vt:lpstr>Multifactorial Disorders</vt:lpstr>
      <vt:lpstr>Genetic Testing and Counseling</vt:lpstr>
      <vt:lpstr>Counseling Based on Mendelian Genetics and Probability Rules</vt:lpstr>
      <vt:lpstr>Tests for Identifying Carriers</vt:lpstr>
      <vt:lpstr>Fetal Testing</vt:lpstr>
      <vt:lpstr>Newborn Screening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21</cp:revision>
  <dcterms:created xsi:type="dcterms:W3CDTF">2013-04-17T00:13:46Z</dcterms:created>
  <dcterms:modified xsi:type="dcterms:W3CDTF">2013-04-17T01:55:34Z</dcterms:modified>
</cp:coreProperties>
</file>